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/>
    <p:restoredTop sz="94706"/>
  </p:normalViewPr>
  <p:slideViewPr>
    <p:cSldViewPr snapToGrid="0" snapToObjects="1">
      <p:cViewPr varScale="1">
        <p:scale>
          <a:sx n="131" d="100"/>
          <a:sy n="13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CEB91-4F54-CD44-BBC8-67BDDF515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6000" dirty="0" err="1"/>
              <a:t>Kräfte</a:t>
            </a:r>
            <a:endParaRPr lang="fr-CH" sz="6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6DEEF2-FF4A-BB4D-B005-BAF054C6B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0929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BD53A-38D5-F74A-BB00-E0441EA2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sind</a:t>
            </a:r>
            <a:r>
              <a:rPr lang="fr-CH" dirty="0"/>
              <a:t> </a:t>
            </a:r>
            <a:r>
              <a:rPr lang="fr-CH" dirty="0" err="1"/>
              <a:t>Kräfte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7EA6C4-05AA-934C-92FB-D136D410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/>
              <a:t>Die </a:t>
            </a:r>
            <a:r>
              <a:rPr lang="fr-CH" sz="2000" dirty="0" err="1"/>
              <a:t>Ursache</a:t>
            </a:r>
            <a:r>
              <a:rPr lang="fr-CH" sz="2000" dirty="0"/>
              <a:t> </a:t>
            </a:r>
            <a:r>
              <a:rPr lang="fr-CH" sz="2000" dirty="0" err="1"/>
              <a:t>einer</a:t>
            </a:r>
            <a:r>
              <a:rPr lang="fr-CH" sz="2000" dirty="0"/>
              <a:t> </a:t>
            </a:r>
            <a:r>
              <a:rPr lang="fr-CH" sz="2000" dirty="0" err="1"/>
              <a:t>Bewegungsänderung</a:t>
            </a:r>
            <a:r>
              <a:rPr lang="fr-CH" sz="2000" dirty="0"/>
              <a:t> </a:t>
            </a:r>
            <a:r>
              <a:rPr lang="fr-CH" sz="2000" dirty="0" err="1"/>
              <a:t>wird</a:t>
            </a:r>
            <a:r>
              <a:rPr lang="fr-CH" sz="2000" dirty="0"/>
              <a:t> in der </a:t>
            </a:r>
            <a:r>
              <a:rPr lang="fr-CH" sz="2000" dirty="0" err="1"/>
              <a:t>Physik</a:t>
            </a:r>
            <a:r>
              <a:rPr lang="fr-CH" sz="2000" dirty="0"/>
              <a:t> Kraft </a:t>
            </a:r>
            <a:r>
              <a:rPr lang="fr-CH" sz="2000" dirty="0" err="1"/>
              <a:t>gennant</a:t>
            </a:r>
            <a:r>
              <a:rPr lang="fr-CH" sz="2000" dirty="0"/>
              <a:t>. </a:t>
            </a:r>
          </a:p>
          <a:p>
            <a:endParaRPr lang="fr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7451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98F3F-4393-FF4B-9CA4-1AD25E9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Merkmale</a:t>
            </a:r>
            <a:r>
              <a:rPr lang="fr-CH" dirty="0"/>
              <a:t> der 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ABD16-26E1-AE4F-8198-6C442CD4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/>
              <a:t>Kräfte</a:t>
            </a:r>
            <a:r>
              <a:rPr lang="fr-CH" dirty="0"/>
              <a:t>…</a:t>
            </a:r>
          </a:p>
          <a:p>
            <a:r>
              <a:rPr lang="fr-CH" dirty="0"/>
              <a:t>… </a:t>
            </a:r>
            <a:r>
              <a:rPr lang="fr-CH" dirty="0" err="1"/>
              <a:t>lassen</a:t>
            </a:r>
            <a:r>
              <a:rPr lang="fr-CH" dirty="0"/>
              <a:t> </a:t>
            </a:r>
            <a:r>
              <a:rPr lang="fr-CH" dirty="0" err="1"/>
              <a:t>sich</a:t>
            </a:r>
            <a:r>
              <a:rPr lang="fr-CH" dirty="0"/>
              <a:t> </a:t>
            </a:r>
            <a:r>
              <a:rPr lang="fr-CH" dirty="0" err="1"/>
              <a:t>nur</a:t>
            </a:r>
            <a:r>
              <a:rPr lang="fr-CH" dirty="0"/>
              <a:t> </a:t>
            </a:r>
            <a:r>
              <a:rPr lang="fr-CH" dirty="0" err="1"/>
              <a:t>durch</a:t>
            </a:r>
            <a:r>
              <a:rPr lang="fr-CH" dirty="0"/>
              <a:t> </a:t>
            </a:r>
            <a:r>
              <a:rPr lang="fr-CH" dirty="0" err="1"/>
              <a:t>ihre</a:t>
            </a:r>
            <a:r>
              <a:rPr lang="fr-CH" dirty="0"/>
              <a:t> </a:t>
            </a:r>
            <a:r>
              <a:rPr lang="fr-CH" dirty="0" err="1"/>
              <a:t>Wirkung</a:t>
            </a:r>
            <a:r>
              <a:rPr lang="fr-CH" dirty="0"/>
              <a:t> </a:t>
            </a:r>
            <a:r>
              <a:rPr lang="fr-CH" dirty="0" err="1"/>
              <a:t>erkennen</a:t>
            </a:r>
            <a:r>
              <a:rPr lang="fr-CH" dirty="0"/>
              <a:t>.</a:t>
            </a:r>
          </a:p>
          <a:p>
            <a:r>
              <a:rPr lang="fr-CH" dirty="0"/>
              <a:t>… </a:t>
            </a:r>
            <a:r>
              <a:rPr lang="fr-CH" dirty="0" err="1"/>
              <a:t>können</a:t>
            </a:r>
            <a:r>
              <a:rPr lang="fr-CH" dirty="0"/>
              <a:t> </a:t>
            </a:r>
            <a:r>
              <a:rPr lang="fr-CH" dirty="0" err="1"/>
              <a:t>einem</a:t>
            </a:r>
            <a:r>
              <a:rPr lang="fr-CH" dirty="0"/>
              <a:t> </a:t>
            </a:r>
            <a:r>
              <a:rPr lang="fr-CH" dirty="0" err="1"/>
              <a:t>Körper</a:t>
            </a:r>
            <a:r>
              <a:rPr lang="fr-CH" dirty="0"/>
              <a:t> </a:t>
            </a:r>
            <a:r>
              <a:rPr lang="fr-CH" dirty="0" err="1"/>
              <a:t>verformen</a:t>
            </a:r>
            <a:r>
              <a:rPr lang="fr-CH" dirty="0"/>
              <a:t>/ </a:t>
            </a:r>
            <a:r>
              <a:rPr lang="fr-CH" dirty="0" err="1"/>
              <a:t>beschleunigen</a:t>
            </a:r>
            <a:endParaRPr lang="fr-CH" dirty="0"/>
          </a:p>
          <a:p>
            <a:r>
              <a:rPr lang="fr-CH" dirty="0"/>
              <a:t>… </a:t>
            </a:r>
            <a:r>
              <a:rPr lang="fr-CH" dirty="0" err="1"/>
              <a:t>können</a:t>
            </a:r>
            <a:r>
              <a:rPr lang="fr-CH" dirty="0"/>
              <a:t> die </a:t>
            </a:r>
            <a:r>
              <a:rPr lang="fr-CH" dirty="0" err="1"/>
              <a:t>Bewegungsrichtung</a:t>
            </a:r>
            <a:r>
              <a:rPr lang="fr-CH" dirty="0"/>
              <a:t> </a:t>
            </a:r>
            <a:r>
              <a:rPr lang="fr-CH" dirty="0" err="1"/>
              <a:t>ändern</a:t>
            </a:r>
            <a:r>
              <a:rPr lang="fr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28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8233F-E6C3-104A-B5F7-FB65C8CE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Welche </a:t>
            </a:r>
            <a:r>
              <a:rPr lang="fr-CH" dirty="0" err="1"/>
              <a:t>Grössen</a:t>
            </a:r>
            <a:r>
              <a:rPr lang="fr-CH" dirty="0"/>
              <a:t> </a:t>
            </a:r>
            <a:r>
              <a:rPr lang="fr-CH" dirty="0" err="1"/>
              <a:t>machen</a:t>
            </a:r>
            <a:r>
              <a:rPr lang="fr-CH" dirty="0"/>
              <a:t> </a:t>
            </a:r>
            <a:r>
              <a:rPr lang="fr-CH" dirty="0" err="1"/>
              <a:t>eine</a:t>
            </a:r>
            <a:r>
              <a:rPr lang="fr-CH" dirty="0"/>
              <a:t> Kraft </a:t>
            </a:r>
            <a:r>
              <a:rPr lang="fr-CH" dirty="0" err="1"/>
              <a:t>aus</a:t>
            </a:r>
            <a:r>
              <a:rPr lang="fr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6EEFBA-ED0E-134A-AA1F-3B456973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625814"/>
          </a:xfrm>
        </p:spPr>
        <p:txBody>
          <a:bodyPr/>
          <a:lstStyle/>
          <a:p>
            <a:r>
              <a:rPr lang="fr-CH" dirty="0" err="1"/>
              <a:t>Dreht</a:t>
            </a:r>
            <a:r>
              <a:rPr lang="fr-CH" dirty="0"/>
              <a:t> man </a:t>
            </a:r>
            <a:r>
              <a:rPr lang="fr-CH" dirty="0" err="1"/>
              <a:t>eine</a:t>
            </a:r>
            <a:r>
              <a:rPr lang="fr-CH" dirty="0"/>
              <a:t> </a:t>
            </a:r>
            <a:r>
              <a:rPr lang="fr-CH" dirty="0" err="1"/>
              <a:t>Feder</a:t>
            </a:r>
            <a:r>
              <a:rPr lang="fr-CH" dirty="0"/>
              <a:t>, </a:t>
            </a:r>
            <a:r>
              <a:rPr lang="fr-CH" dirty="0" err="1"/>
              <a:t>so</a:t>
            </a:r>
            <a:r>
              <a:rPr lang="fr-CH" dirty="0"/>
              <a:t> </a:t>
            </a:r>
            <a:r>
              <a:rPr lang="fr-CH" dirty="0" err="1"/>
              <a:t>wird</a:t>
            </a:r>
            <a:r>
              <a:rPr lang="fr-CH" dirty="0"/>
              <a:t> </a:t>
            </a:r>
            <a:r>
              <a:rPr lang="fr-CH" dirty="0" err="1"/>
              <a:t>sie</a:t>
            </a:r>
            <a:r>
              <a:rPr lang="fr-CH" dirty="0"/>
              <a:t> </a:t>
            </a:r>
            <a:r>
              <a:rPr lang="fr-CH" dirty="0" err="1"/>
              <a:t>um</a:t>
            </a:r>
            <a:r>
              <a:rPr lang="fr-CH" dirty="0"/>
              <a:t> </a:t>
            </a:r>
            <a:r>
              <a:rPr lang="fr-CH" dirty="0" err="1"/>
              <a:t>so</a:t>
            </a:r>
            <a:r>
              <a:rPr lang="fr-CH" dirty="0"/>
              <a:t> </a:t>
            </a:r>
            <a:r>
              <a:rPr lang="fr-CH" dirty="0" err="1"/>
              <a:t>länger</a:t>
            </a:r>
            <a:r>
              <a:rPr lang="fr-CH" dirty="0"/>
              <a:t>, je </a:t>
            </a:r>
            <a:r>
              <a:rPr lang="fr-CH" dirty="0" err="1"/>
              <a:t>mehr</a:t>
            </a:r>
            <a:r>
              <a:rPr lang="fr-CH" dirty="0"/>
              <a:t> </a:t>
            </a:r>
            <a:r>
              <a:rPr lang="fr-CH" dirty="0" err="1"/>
              <a:t>Gewichtsstücke</a:t>
            </a:r>
            <a:r>
              <a:rPr lang="fr-CH" dirty="0"/>
              <a:t> man </a:t>
            </a:r>
            <a:r>
              <a:rPr lang="fr-CH" dirty="0" err="1"/>
              <a:t>daran</a:t>
            </a:r>
            <a:r>
              <a:rPr lang="fr-CH" dirty="0"/>
              <a:t> </a:t>
            </a:r>
            <a:r>
              <a:rPr lang="fr-CH" dirty="0" err="1"/>
              <a:t>befestigt</a:t>
            </a:r>
            <a:r>
              <a:rPr lang="fr-CH" dirty="0"/>
              <a:t>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EDAC7D-64D8-B247-87FB-159B483B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383" y="2615675"/>
            <a:ext cx="3642025" cy="21906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F6FB49-4908-2441-900A-0473F5A0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01" y="3264240"/>
            <a:ext cx="3450340" cy="21906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C004A6-0E0F-8242-AED6-2FF06BEE1779}"/>
              </a:ext>
            </a:extLst>
          </p:cNvPr>
          <p:cNvSpPr txBox="1"/>
          <p:nvPr/>
        </p:nvSpPr>
        <p:spPr>
          <a:xfrm>
            <a:off x="0" y="589005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Die Wirkung einer Kraft hängt von deren Betrag ab. </a:t>
            </a:r>
          </a:p>
        </p:txBody>
      </p:sp>
    </p:spTree>
    <p:extLst>
      <p:ext uri="{BB962C8B-B14F-4D97-AF65-F5344CB8AC3E}">
        <p14:creationId xmlns:p14="http://schemas.microsoft.com/office/powerpoint/2010/main" val="200182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79706-F7D0-EB45-AD2A-70447630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 Grössen machen eine Kraft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32439D-CF84-F64B-9F64-AB0981879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Zieht man an einem Schlitten in einem Anderen Winkel, dann verändert sich auch die Kraft.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4631A8-EF29-D14E-975B-901E92D0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03" y="2850352"/>
            <a:ext cx="4727864" cy="21012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B5BB7B-4A6B-5A44-B96C-6936AA96B845}"/>
              </a:ext>
            </a:extLst>
          </p:cNvPr>
          <p:cNvSpPr txBox="1"/>
          <p:nvPr/>
        </p:nvSpPr>
        <p:spPr>
          <a:xfrm>
            <a:off x="0" y="558338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Die Wirkung einer Kraft hängt von deren Richtung ab.</a:t>
            </a:r>
          </a:p>
        </p:txBody>
      </p:sp>
    </p:spTree>
    <p:extLst>
      <p:ext uri="{BB962C8B-B14F-4D97-AF65-F5344CB8AC3E}">
        <p14:creationId xmlns:p14="http://schemas.microsoft.com/office/powerpoint/2010/main" val="139011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6372D-CE5D-B64F-B06E-0DF4A93D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 Grössen machen eine Kraft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6FC28-D593-5641-AC61-4BDCF85A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Sitzt man auf einer Wippe weiter aussen, so wirkt man «schwerer»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B10DBC-BEF7-7747-AC6A-BED0EEA3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5" y="2831751"/>
            <a:ext cx="3643745" cy="23013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130C79-9A9E-9340-833B-D0C3C370C70D}"/>
              </a:ext>
            </a:extLst>
          </p:cNvPr>
          <p:cNvSpPr txBox="1"/>
          <p:nvPr/>
        </p:nvSpPr>
        <p:spPr>
          <a:xfrm>
            <a:off x="0" y="586714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Die Wirkung einer Kraft hängt von deren Angriffspunkt ab. </a:t>
            </a:r>
          </a:p>
        </p:txBody>
      </p:sp>
    </p:spTree>
    <p:extLst>
      <p:ext uri="{BB962C8B-B14F-4D97-AF65-F5344CB8AC3E}">
        <p14:creationId xmlns:p14="http://schemas.microsoft.com/office/powerpoint/2010/main" val="39616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F1797-3829-A74D-A336-3D08319E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Kennzeichnung von Kräften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815289-D087-8240-93DB-6079639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36" y="1413163"/>
            <a:ext cx="6281873" cy="4350328"/>
          </a:xfrm>
        </p:spPr>
        <p:txBody>
          <a:bodyPr>
            <a:normAutofit/>
          </a:bodyPr>
          <a:lstStyle/>
          <a:p>
            <a:r>
              <a:rPr lang="de-CH" dirty="0"/>
              <a:t>Kräfte werden durch Pfeile dargestellt.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Länge 		= 	Stärke der Kraft</a:t>
            </a:r>
          </a:p>
          <a:p>
            <a:r>
              <a:rPr lang="de-CH" dirty="0"/>
              <a:t>Richtung		=	Richtung der Kraft</a:t>
            </a:r>
          </a:p>
          <a:p>
            <a:r>
              <a:rPr lang="de-CH" dirty="0"/>
              <a:t>Anfangspunkt		=	Angriffspunkt der Kraft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EF271F6-1A61-F543-AFB1-248ED8A36806}"/>
              </a:ext>
            </a:extLst>
          </p:cNvPr>
          <p:cNvCxnSpPr>
            <a:cxnSpLocks/>
          </p:cNvCxnSpPr>
          <p:nvPr/>
        </p:nvCxnSpPr>
        <p:spPr>
          <a:xfrm>
            <a:off x="5627488" y="2455413"/>
            <a:ext cx="71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255DC90C-8C5A-8945-AF41-04FD37CD8D7C}"/>
              </a:ext>
            </a:extLst>
          </p:cNvPr>
          <p:cNvSpPr/>
          <p:nvPr/>
        </p:nvSpPr>
        <p:spPr>
          <a:xfrm>
            <a:off x="5348736" y="2386140"/>
            <a:ext cx="278752" cy="13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554E79A-6969-8F4F-8A22-8EB0CE9C9D30}"/>
              </a:ext>
            </a:extLst>
          </p:cNvPr>
          <p:cNvSpPr/>
          <p:nvPr/>
        </p:nvSpPr>
        <p:spPr>
          <a:xfrm>
            <a:off x="7052846" y="2732504"/>
            <a:ext cx="278752" cy="13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A12D9AB-D57F-B54B-B726-2ADC7DE744EA}"/>
              </a:ext>
            </a:extLst>
          </p:cNvPr>
          <p:cNvCxnSpPr>
            <a:cxnSpLocks/>
          </p:cNvCxnSpPr>
          <p:nvPr/>
        </p:nvCxnSpPr>
        <p:spPr>
          <a:xfrm flipV="1">
            <a:off x="7331598" y="2455413"/>
            <a:ext cx="662475" cy="34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72A27D3-87B4-B046-B04A-F236BE43E05B}"/>
              </a:ext>
            </a:extLst>
          </p:cNvPr>
          <p:cNvCxnSpPr>
            <a:cxnSpLocks/>
          </p:cNvCxnSpPr>
          <p:nvPr/>
        </p:nvCxnSpPr>
        <p:spPr>
          <a:xfrm>
            <a:off x="9285088" y="2469267"/>
            <a:ext cx="814876" cy="33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E5BB6404-C79E-B74F-8F89-4DE75D157C5A}"/>
              </a:ext>
            </a:extLst>
          </p:cNvPr>
          <p:cNvSpPr/>
          <p:nvPr/>
        </p:nvSpPr>
        <p:spPr>
          <a:xfrm>
            <a:off x="9006336" y="2386140"/>
            <a:ext cx="278752" cy="13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815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D6A29-03DA-4E4E-8B37-B0254B16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Formel der 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9A92F-1045-E043-8910-39A20F6C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Kräfte erkennt und beschreibt man anhand ihrer Wirkungen. Dazu ein paar Anhaltspunkte: Eine Kraft kann die Bewegungsrichtung eines Körpers ändern.</a:t>
            </a:r>
            <a:br>
              <a:rPr lang="de-CH" dirty="0"/>
            </a:br>
            <a:br>
              <a:rPr lang="de-CH" dirty="0"/>
            </a:br>
            <a:r>
              <a:rPr lang="de-CH" b="1" dirty="0"/>
              <a:t>Formel Kraft:</a:t>
            </a:r>
          </a:p>
          <a:p>
            <a:r>
              <a:rPr lang="de-CH" dirty="0"/>
              <a:t>F = m · a.</a:t>
            </a:r>
          </a:p>
          <a:p>
            <a:r>
              <a:rPr lang="de-CH" dirty="0"/>
              <a:t>"F" ist die Kraft in Newton [ N ]</a:t>
            </a:r>
          </a:p>
          <a:p>
            <a:r>
              <a:rPr lang="de-CH" dirty="0"/>
              <a:t>"m" ist die Masse des Körpers in Kilogramm [ kg ]</a:t>
            </a:r>
          </a:p>
          <a:p>
            <a:r>
              <a:rPr lang="de-CH" dirty="0"/>
              <a:t>"a" ist die Beschleunigung in Meter pro Sekunde-Quadrat [ m/s</a:t>
            </a:r>
            <a:r>
              <a:rPr lang="de-CH" baseline="30000" dirty="0"/>
              <a:t>2</a:t>
            </a:r>
            <a:r>
              <a:rPr lang="de-CH" dirty="0"/>
              <a:t> ]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153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930CF02-67C1-AE46-B11C-A78B0E6C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0"/>
            <a:ext cx="8866909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B65B76E-81CA-5A4A-9D51-961727FCCA68}"/>
              </a:ext>
            </a:extLst>
          </p:cNvPr>
          <p:cNvSpPr txBox="1"/>
          <p:nvPr/>
        </p:nvSpPr>
        <p:spPr>
          <a:xfrm>
            <a:off x="2382982" y="6488668"/>
            <a:ext cx="980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Ich hoffe, dass ich euch die Kraft ein bisschen näher gebracht habe…</a:t>
            </a:r>
          </a:p>
        </p:txBody>
      </p:sp>
    </p:spTree>
    <p:extLst>
      <p:ext uri="{BB962C8B-B14F-4D97-AF65-F5344CB8AC3E}">
        <p14:creationId xmlns:p14="http://schemas.microsoft.com/office/powerpoint/2010/main" val="247212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0647FF4CFD984187BB31CAB75FBF1A" ma:contentTypeVersion="11" ma:contentTypeDescription="Ein neues Dokument erstellen." ma:contentTypeScope="" ma:versionID="840fc803d297b2c5fc3c5d14429beabd">
  <xsd:schema xmlns:xsd="http://www.w3.org/2001/XMLSchema" xmlns:xs="http://www.w3.org/2001/XMLSchema" xmlns:p="http://schemas.microsoft.com/office/2006/metadata/properties" xmlns:ns2="dc39d0dc-9263-429f-a47f-26b891ed3236" targetNamespace="http://schemas.microsoft.com/office/2006/metadata/properties" ma:root="true" ma:fieldsID="8b2225fd35cd09291a6741390ffb7f94" ns2:_="">
    <xsd:import namespace="dc39d0dc-9263-429f-a47f-26b891ed323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9d0dc-9263-429f-a47f-26b891ed323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c39d0dc-9263-429f-a47f-26b891ed3236" xsi:nil="true"/>
  </documentManagement>
</p:properties>
</file>

<file path=customXml/itemProps1.xml><?xml version="1.0" encoding="utf-8"?>
<ds:datastoreItem xmlns:ds="http://schemas.openxmlformats.org/officeDocument/2006/customXml" ds:itemID="{03E09CCC-46BF-4528-93B2-67B68D3DF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13B05-ACA0-4A21-BCA5-486FFA847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9d0dc-9263-429f-a47f-26b891ed3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DEC569-BB6D-4E00-9270-30AA8BCBD154}">
  <ds:schemaRefs>
    <ds:schemaRef ds:uri="http://schemas.microsoft.com/office/2006/metadata/properties"/>
    <ds:schemaRef ds:uri="http://schemas.microsoft.com/office/infopath/2007/PartnerControls"/>
    <ds:schemaRef ds:uri="dc39d0dc-9263-429f-a47f-26b891ed32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266</Words>
  <Application>Microsoft Macintosh PowerPoint</Application>
  <PresentationFormat>Breitbild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Kräfte</vt:lpstr>
      <vt:lpstr>Was sind Kräfte</vt:lpstr>
      <vt:lpstr>Merkmale der Kraft</vt:lpstr>
      <vt:lpstr>Welche Grössen machen eine Kraft aus?</vt:lpstr>
      <vt:lpstr>Welche Grössen machen eine Kraft aus?</vt:lpstr>
      <vt:lpstr>Welche Grössen machen eine Kraft aus?</vt:lpstr>
      <vt:lpstr>Kennzeichnung von Kräften</vt:lpstr>
      <vt:lpstr>Formel der Kraft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Kräfte</dc:title>
  <dc:creator>Microsoft Office User</dc:creator>
  <cp:lastModifiedBy>Samuel Aerschmann</cp:lastModifiedBy>
  <cp:revision>8</cp:revision>
  <dcterms:created xsi:type="dcterms:W3CDTF">2020-04-27T08:30:18Z</dcterms:created>
  <dcterms:modified xsi:type="dcterms:W3CDTF">2020-05-06T06:05:09Z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0x010100620647FF4CFD984187BB31CAB75FBF1A</vt:lpwstr>
  </property>
</Properties>
</file>